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53" r:id="rId3"/>
    <p:sldId id="354" r:id="rId4"/>
    <p:sldId id="355" r:id="rId5"/>
    <p:sldId id="356" r:id="rId6"/>
    <p:sldId id="357" r:id="rId7"/>
    <p:sldId id="358" r:id="rId8"/>
    <p:sldId id="361" r:id="rId9"/>
    <p:sldId id="3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576" autoAdjust="0"/>
  </p:normalViewPr>
  <p:slideViewPr>
    <p:cSldViewPr>
      <p:cViewPr varScale="1">
        <p:scale>
          <a:sx n="86" d="100"/>
          <a:sy n="86" d="100"/>
        </p:scale>
        <p:origin x="15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D1113-A3BB-440E-8D84-797B727302EC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49EE7-6F83-4372-B92A-419F95D22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14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17B6-5791-4A5D-81E0-6E5266B1B9E6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2B13-4894-4B3F-851A-56144678F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500174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ТЕХНОЛОГИИ ВЫПЛАВКИ ТЕХНИЧЕСКИ ЧИСТОЙ МЕДИ НА ОСНОВЕ НИЗКОСОРТНЫХ ШИХТОВЫХ МАТЕРИАЛОВ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429000"/>
            <a:ext cx="6400800" cy="1752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Семенов К.Г к.т.н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 кафедры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обработки материалов «МГТУ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 Н.Э. Баумана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941168"/>
            <a:ext cx="4331361" cy="110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2432" y="332656"/>
            <a:ext cx="7139136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 меди по ГОСТ 859-2001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https://cuprum-metall.ru/upload/medialibrary/40f/40f948b6e5a020133748ae971fed64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4178"/>
            <a:ext cx="8280920" cy="621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12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https://avatars.mds.yandex.net/i?id=c97bc1fede91028c4a721b875555f4a7-5878971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33" y="220674"/>
            <a:ext cx="8719155" cy="653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81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53244"/>
            <a:ext cx="5328592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28" y="171439"/>
            <a:ext cx="5702632" cy="634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1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Электрические свойства меди различных марок при температуре 20 ºС.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070266"/>
              </p:ext>
            </p:extLst>
          </p:nvPr>
        </p:nvGraphicFramePr>
        <p:xfrm>
          <a:off x="923626" y="1340768"/>
          <a:ext cx="7562309" cy="2592289"/>
        </p:xfrm>
        <a:graphic>
          <a:graphicData uri="http://schemas.openxmlformats.org/drawingml/2006/table">
            <a:tbl>
              <a:tblPr firstRow="1" firstCol="1" bandRow="1"/>
              <a:tblGrid>
                <a:gridCol w="1171107">
                  <a:extLst>
                    <a:ext uri="{9D8B030D-6E8A-4147-A177-3AD203B41FA5}">
                      <a16:colId xmlns:a16="http://schemas.microsoft.com/office/drawing/2014/main" val="3886867574"/>
                    </a:ext>
                  </a:extLst>
                </a:gridCol>
                <a:gridCol w="2828000">
                  <a:extLst>
                    <a:ext uri="{9D8B030D-6E8A-4147-A177-3AD203B41FA5}">
                      <a16:colId xmlns:a16="http://schemas.microsoft.com/office/drawing/2014/main" val="3784900465"/>
                    </a:ext>
                  </a:extLst>
                </a:gridCol>
                <a:gridCol w="1849519">
                  <a:extLst>
                    <a:ext uri="{9D8B030D-6E8A-4147-A177-3AD203B41FA5}">
                      <a16:colId xmlns:a16="http://schemas.microsoft.com/office/drawing/2014/main" val="2489275447"/>
                    </a:ext>
                  </a:extLst>
                </a:gridCol>
                <a:gridCol w="1713683">
                  <a:extLst>
                    <a:ext uri="{9D8B030D-6E8A-4147-A177-3AD203B41FA5}">
                      <a16:colId xmlns:a16="http://schemas.microsoft.com/office/drawing/2014/main" val="714841561"/>
                    </a:ext>
                  </a:extLst>
                </a:gridCol>
              </a:tblGrid>
              <a:tr h="37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ρ, мкОм·м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ω, МСм/м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233775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М00б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Бескислородная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0,0170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195958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М0б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Бескислородная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0,01706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065867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Катодная, переплавленная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0,01708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26380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Катодная, переплавленная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0,01724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343866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М1р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Раскисленная фосфором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0,01754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906525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М2р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Раскисленная фосфором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0,0208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42678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4090247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технически чистой меди необходимо снижение содержание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кислорода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0,001 % (10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PPM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водорода, который может образовать в катанке пористость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газоусадочного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характера по границам зерен, значительным содержанием водорода в чистой меди считается значение 0,001 см </a:t>
            </a:r>
            <a:r>
              <a:rPr lang="ru-RU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/ 100 г  (10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PPM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предельно допустимая концентрация водорода зависит также от скорости охлаждения при быстром охлаждении (кокиль) она может быть принята по верхнему пределу 10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PPM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47993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Autofit/>
          </a:bodyPr>
          <a:lstStyle/>
          <a:p>
            <a:pPr marL="742950" lvl="1" indent="-28575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сырье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100% проволоки или кабеля, или др. видов лома;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50% проволоки и 50% кабеля;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30% проволоки; 30% кабеля; 40% кусковой меди и т.п.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Электротехническая медь, соответствующая стандартным показателям     катодной меди (содержание меди 99,99 – 99,5%).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Медь по чистоте соответствующая анодной меди (99,7 – 99,2%).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Лом меди с усредненными показателями, отвечающими химическому составу черновой меди (99,5 – 97%)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не допустим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Шихта «грязная» (меди меньше 90%)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- не допустима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00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293" y="274638"/>
            <a:ext cx="8296507" cy="562074"/>
          </a:xfrm>
        </p:spPr>
        <p:txBody>
          <a:bodyPr>
            <a:noAutofit/>
          </a:bodyPr>
          <a:lstStyle/>
          <a:p>
            <a:pPr marL="742950" lvl="1" indent="-285750" algn="ctr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технологии рафинирования меди от примесей.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первом этапе необходимо уделить особое внимание подготовке исходных шихтовых материалов: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рекомендуется прямое использование медного лома и отходов без предварительного переплава, так как процесс предназначен только для плавки и литья, а не для рафинирования.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использовании в шихте предварительно отлитых </a:t>
            </a:r>
            <a:r>
              <a:rPr lang="ru-RU" sz="6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вайербарсов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или чушек необходимо учесть ПДК по примесям, с учетом их разбавления, но не более 20…30 % от массы </a:t>
            </a:r>
            <a:r>
              <a:rPr lang="ru-RU" sz="6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металлозавалки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 отсутствии </a:t>
            </a:r>
            <a:r>
              <a:rPr lang="ru-RU" sz="6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рафиниравания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подготовительного сплава возможно накопление не только излишнего содержания газов, но и неметаллических включений в виде оксидов, нитридов и т.п</a:t>
            </a: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Возможность 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использования лома и отходов меди для использования в технологическом процессе имеет несколько особенностей.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Возможен ряд вариантов переработки лома меди в зависимости от чистоты исходного продукта. Для принятия решения по выбору технологической схемы и оборудования необходимо в первую очередь провести подготовительную работу по определению и выбору оптимальной шихты из различных видов лома меди.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Традиционная технология переработки различных сортов медного сырья по схеме </a:t>
            </a: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“шихта - расплав - анодная медь - электролитическое рафинирование - катодная медь”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мало рентабельна при переработке твердого электротехнического лома меди. Организация очистки анодной меди электролитическим рафинированием долговременна, экологически </a:t>
            </a:r>
            <a:r>
              <a:rPr lang="ru-RU" sz="6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напряженна</a:t>
            </a:r>
            <a:r>
              <a:rPr lang="ru-RU" sz="6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потребует значительных капитальных затрат и практически не окупится. Целесообразно отдавать на электролитическую обработку предприятию поставщику низкосортный лом, с последующим получением катодной меди.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5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3956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ПЛАВИЛЬНЫЕ ПЕЧИ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ПЛАВКА МЕТАЛЛА                                             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0596" y="2073018"/>
            <a:ext cx="3059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индукционная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тигельная печь УИК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350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Графитошамотный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тигель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484783"/>
            <a:ext cx="2376264" cy="44617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887924" y="4293096"/>
            <a:ext cx="3815916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индукционная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канальная печь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ИЛК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набивная футеровка</a:t>
            </a:r>
          </a:p>
        </p:txBody>
      </p:sp>
    </p:spTree>
    <p:extLst>
      <p:ext uri="{BB962C8B-B14F-4D97-AF65-F5344CB8AC3E}">
        <p14:creationId xmlns:p14="http://schemas.microsoft.com/office/powerpoint/2010/main" val="365455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ТЕХНОЛОГИИ ПЛАВКИ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полного раскисления меди необходимо использование предварительно прокаленного древесного угля в течении 3 - 4 часов при температуре 650 -800 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(рекомендуют использовать уголь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сорта марки Б).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рекомендуется использование угля сомнительного происхождения, который не всегда получают способом пиролиза, он содержит большое количество влаги и примесей.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проведения плавки могут быть рекомендованы другие виды прокаленных углеродосодержащих материалов, например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графит измельченный крупностью от 1 до 5 мм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или графитовый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коксик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крупностью 5..50 мм.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плавки в течении всего периода металл должен быть покрыт слоем прокаленного древесного угля до 250 мм.  Добавку угля в печь рекомендуется вводит в начале смены. Переливка расплава миксер следует проводить в защитной или нейтральной атмосфере (сухого азота).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Особенностью диффузионного раскисления меди древесным углем является большая длительность процесса, которая может составлять до 0,7..0, 9 часа после расплавления порции шихты.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допускается применение баллонного азота, который содержит большое количество влаги.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 раскисление расплава перед разливкой фосфором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Фосфор вводят в виде лигатуры медь-фосфор (7...10 % Р) [37,38,40].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=&gt;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                                                                        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=&gt; 2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CuPO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=&gt; 2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CuPO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+10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Остаточное количество фосфора в отливках не должно превышать 0,06 %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939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7574</TotalTime>
  <Words>694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Wingdings</vt:lpstr>
      <vt:lpstr>Тема Office</vt:lpstr>
      <vt:lpstr>ОСОБЕННОСТИ ТЕХНОЛОГИИ ВЫПЛАВКИ ТЕХНИЧЕСКИ ЧИСТОЙ МЕДИ НА ОСНОВЕ НИЗКОСОРТНЫХ ШИХТОВЫХ МАТЕРИАЛОВ</vt:lpstr>
      <vt:lpstr>Марки меди по ГОСТ 859-2001</vt:lpstr>
      <vt:lpstr>Презентация PowerPoint</vt:lpstr>
      <vt:lpstr>Презентация PowerPoint</vt:lpstr>
      <vt:lpstr>Электрические свойства меди различных марок при температуре 20 ºС. </vt:lpstr>
      <vt:lpstr>Исходное сырье</vt:lpstr>
      <vt:lpstr>Основы технологии рафинирования меди от примесей.</vt:lpstr>
      <vt:lpstr> ПЛАВИЛЬНЫЕ ПЕЧИ</vt:lpstr>
      <vt:lpstr>ОСОБЕННОСТИ ТЕХНОЛОГИИ ПЛАВКИ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ИССЛЕДОВАНИЕ ПРОЦЕССОВ ПЛАВКИ И ЛИТЬЯ НИЗКОЛЕГИРОВАННЫХ СПЛАВОВ МЕДИ И НИКЕЛЯ  ДЛЯ  РАЗВИВАЮЩИХСЯ И ПЕРСПЕКТИВНЫХ (ИННОВАЦИОННЫХ) ТЕХНОЛОГИЙ</dc:title>
  <dc:creator>КГС</dc:creator>
  <cp:lastModifiedBy>Konstantin Semenov</cp:lastModifiedBy>
  <cp:revision>460</cp:revision>
  <dcterms:created xsi:type="dcterms:W3CDTF">2017-04-03T13:33:11Z</dcterms:created>
  <dcterms:modified xsi:type="dcterms:W3CDTF">2022-11-02T22:01:12Z</dcterms:modified>
</cp:coreProperties>
</file>