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8496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Oleg</dc:creator>
  <cp:lastModifiedBy>Oleg</cp:lastModifiedBy>
  <cp:revision>2</cp:revision>
  <dcterms:created xsi:type="dcterms:W3CDTF">2023-10-28T14:19:26Z</dcterms:created>
  <dcterms:modified xsi:type="dcterms:W3CDTF">2023-10-28T15:56:10Z</dcterms:modified>
</cp:coreProperties>
</file>